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9" r:id="rId8"/>
    <p:sldId id="267" r:id="rId9"/>
    <p:sldId id="266" r:id="rId10"/>
    <p:sldId id="265" r:id="rId11"/>
    <p:sldId id="268" r:id="rId12"/>
    <p:sldId id="271" r:id="rId13"/>
    <p:sldId id="270" r:id="rId14"/>
    <p:sldId id="272" r:id="rId15"/>
    <p:sldId id="273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Багетная рамка 6"/>
          <p:cNvSpPr/>
          <p:nvPr userDrawn="1"/>
        </p:nvSpPr>
        <p:spPr>
          <a:xfrm>
            <a:off x="0" y="0"/>
            <a:ext cx="9144000" cy="5143500"/>
          </a:xfrm>
          <a:prstGeom prst="bevel">
            <a:avLst>
              <a:gd name="adj" fmla="val 41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http://ruzacbs.ru/sites/default/files/inline_images/440032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58" y="2427734"/>
            <a:ext cx="3046190" cy="309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ruzacbs.ru/sites/default/files/inline_images/440032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80212" y="2427734"/>
            <a:ext cx="3002482" cy="309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ekreti-domovodstva.ru/wp-content/uploads/2017/02/7254.gif"/>
          <p:cNvPicPr>
            <a:picLocks noChangeAspect="1" noChangeArrowheads="1" noCrop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6453"/>
            <a:ext cx="4791075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ekreti-domovodstva.ru/wp-content/uploads/2017/02/7254.gif"/>
          <p:cNvPicPr>
            <a:picLocks noChangeAspect="1" noChangeArrowheads="1" noCrop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60032" y="186454"/>
            <a:ext cx="407727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3478"/>
            <a:ext cx="7772400" cy="2808311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«Новосыдинский детский сад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n w="1143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«Встречаем птиц»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31789"/>
            <a:ext cx="7520880" cy="1800201"/>
          </a:xfrm>
        </p:spPr>
        <p:txBody>
          <a:bodyPr>
            <a:noAutofit/>
          </a:bodyPr>
          <a:lstStyle/>
          <a:p>
            <a:pPr marL="342900" lvl="0" indent="-342900" algn="l">
              <a:defRPr/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Лесовая Светлана Владимировна</a:t>
            </a:r>
          </a:p>
          <a:p>
            <a:pPr marL="342900" lvl="0" indent="-342900" algn="l">
              <a:defRPr/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дети разновозрастной группы, родители</a:t>
            </a:r>
          </a:p>
        </p:txBody>
      </p:sp>
    </p:spTree>
    <p:extLst>
      <p:ext uri="{BB962C8B-B14F-4D97-AF65-F5344CB8AC3E}">
        <p14:creationId xmlns:p14="http://schemas.microsoft.com/office/powerpoint/2010/main" val="299344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42966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 – музей «Перелётные птицы»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00150"/>
            <a:ext cx="7272808" cy="3747864"/>
          </a:xfrm>
        </p:spPr>
      </p:pic>
    </p:spTree>
    <p:extLst>
      <p:ext uri="{BB962C8B-B14F-4D97-AF65-F5344CB8AC3E}">
        <p14:creationId xmlns:p14="http://schemas.microsoft.com/office/powerpoint/2010/main" val="337539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35765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Плакат «Скворцы прилетели»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92" y="1059582"/>
            <a:ext cx="3240365" cy="21636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3223270"/>
            <a:ext cx="3238144" cy="18472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8" y="1059582"/>
            <a:ext cx="5472602" cy="399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87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50167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макета «Перелётные птицы»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7" r="23301"/>
          <a:stretch/>
        </p:blipFill>
        <p:spPr>
          <a:xfrm>
            <a:off x="1403648" y="1200150"/>
            <a:ext cx="6192688" cy="3943350"/>
          </a:xfrm>
        </p:spPr>
      </p:pic>
    </p:spTree>
    <p:extLst>
      <p:ext uri="{BB962C8B-B14F-4D97-AF65-F5344CB8AC3E}">
        <p14:creationId xmlns:p14="http://schemas.microsoft.com/office/powerpoint/2010/main" val="375464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35765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скворечников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7"/>
          <a:stretch/>
        </p:blipFill>
        <p:spPr>
          <a:xfrm>
            <a:off x="179512" y="1059582"/>
            <a:ext cx="3168352" cy="396044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5" b="28070"/>
          <a:stretch/>
        </p:blipFill>
        <p:spPr>
          <a:xfrm>
            <a:off x="3359027" y="1059582"/>
            <a:ext cx="3168352" cy="23762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059582"/>
            <a:ext cx="2381969" cy="39604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479" y="2859782"/>
            <a:ext cx="318890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7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42966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275605"/>
            <a:ext cx="8064896" cy="36724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реализации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Перелетные птицы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разновозрастной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 определенные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результаты: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устойчивые знания о жизни перелетных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птиц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Красноярского края.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олучены новые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факты из жизни птиц, вызван интерес к жизни птиц.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 художественному творчеству.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Установились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партнерские взаимоотношения между детьми.</a:t>
            </a:r>
          </a:p>
        </p:txBody>
      </p:sp>
    </p:spTree>
    <p:extLst>
      <p:ext uri="{BB962C8B-B14F-4D97-AF65-F5344CB8AC3E}">
        <p14:creationId xmlns:p14="http://schemas.microsoft.com/office/powerpoint/2010/main" val="197240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3157859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7" descr="1704087f7398b7526373f1b6516a7e8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79671"/>
            <a:ext cx="20574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1704087f7398b7526373f1b6516a7e8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26" y="2343074"/>
            <a:ext cx="20574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217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1501674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7653"/>
            <a:ext cx="8229600" cy="2886969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давать представление о перелетных птицах, как о живых существах в природе и их отличиях от зимующих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птиц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должны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понять, что человек и природа взаимосвязаны. Забота о природе - есть забота о будущем человека, а то, что наносит вред природе, наносит вред и человеку.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бережного и заботливого отношения 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птицам.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48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285651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перелетными птицами, гнездящимися на территории Красноярского края.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707653"/>
            <a:ext cx="8064896" cy="34358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детей о перелетных птицах Красноярского края;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и закрепить представления о жизни перелетных птиц в естественных природных условиях и приспособлении к своей среде обитания: чем питаются, как спасаются от врагов, как приспосабливаются к жизни весной после перелета;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активный и пассивный словарь детей;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память, внимание, воображение;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доброжелательное отношение к птицам.</a:t>
            </a:r>
          </a:p>
        </p:txBody>
      </p:sp>
    </p:spTree>
    <p:extLst>
      <p:ext uri="{BB962C8B-B14F-4D97-AF65-F5344CB8AC3E}">
        <p14:creationId xmlns:p14="http://schemas.microsoft.com/office/powerpoint/2010/main" val="285848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8229600" cy="1944215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Участники  проекта:</a:t>
            </a: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Сотрудники ДОУ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       * Родители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       *Дети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067694"/>
            <a:ext cx="7643192" cy="2880319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Ожидаемые результаты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проекта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Дети знают об образе жизни перелетных птиц весной.  Определяют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птиц (на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наглядной основе). Проявляют трепетное отношение и уважение к природе.</a:t>
            </a:r>
          </a:p>
          <a:p>
            <a:pPr marL="0" indent="0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Продукт проекта: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выставка  детских работ и скворечников под названием «Встречаем птиц!»</a:t>
            </a:r>
          </a:p>
          <a:p>
            <a:pPr marL="0" indent="0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758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9502"/>
            <a:ext cx="8229600" cy="1224135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проекта: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75605"/>
            <a:ext cx="8229600" cy="33190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Этап: подготовительный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о птицах весной – выявление первоначальных знаний о весне, приметах весны, о весенних птицах. Рассматривание дидактических наборов «Птицы весной». Подобрать методическую и художественную литературу по данной теме.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 детьми сделать макет «Перелётные птицы». Оформление выставки «Встречаем птиц».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родителями изготовить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скворечники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птиц.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0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285651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75605"/>
            <a:ext cx="8229600" cy="3319017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родителей к участию в проекте – изготовление скворечников для птиц.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995686"/>
            <a:ext cx="2520280" cy="14347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211710"/>
            <a:ext cx="2828912" cy="221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7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357659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стихов и рассказов о перелётных птицах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и раскрашивание птиц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плаката «Скворцы прилетели»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мини- музея «Перелётные птицы»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макета «Перелётные птицы»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78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28565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Рассказывание о птицах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31590"/>
            <a:ext cx="1905903" cy="381642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439" y="1131590"/>
            <a:ext cx="2216845" cy="38164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284" y="1131590"/>
            <a:ext cx="2092209" cy="38164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493" y="1131590"/>
            <a:ext cx="2029438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9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28565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Раскрашивание и рисование птиц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9582"/>
            <a:ext cx="4320480" cy="28083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95686"/>
            <a:ext cx="4392488" cy="291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13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379</Words>
  <Application>Microsoft Office PowerPoint</Application>
  <PresentationFormat>Экран (16:9)</PresentationFormat>
  <Paragraphs>43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Тема Office</vt:lpstr>
      <vt:lpstr> МБДОУ «Новосыдинский детский сад»   Проект «Встречаем птиц»</vt:lpstr>
      <vt:lpstr>Актуальность проекта</vt:lpstr>
      <vt:lpstr>  Цель: Познакомить детей с перелетными птицами, гнездящимися на территории Красноярского края. </vt:lpstr>
      <vt:lpstr>Участники  проекта:                 * Сотрудники ДОУ                    * Родители                    *Дети </vt:lpstr>
      <vt:lpstr>Этапы реализации проекта:</vt:lpstr>
      <vt:lpstr> Работа с родителями</vt:lpstr>
      <vt:lpstr> Работа с детьми</vt:lpstr>
      <vt:lpstr>Рассказывание о птицах</vt:lpstr>
      <vt:lpstr>Раскрашивание и рисование птиц</vt:lpstr>
      <vt:lpstr>Мини – музей «Перелётные птицы»</vt:lpstr>
      <vt:lpstr>Плакат «Скворцы прилетели»</vt:lpstr>
      <vt:lpstr>Изготовление макета «Перелётные птицы»</vt:lpstr>
      <vt:lpstr>Выставка скворечников</vt:lpstr>
      <vt:lpstr> Вывод </vt:lpstr>
      <vt:lpstr>Благодарю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User</cp:lastModifiedBy>
  <cp:revision>28</cp:revision>
  <dcterms:created xsi:type="dcterms:W3CDTF">2017-07-22T11:05:29Z</dcterms:created>
  <dcterms:modified xsi:type="dcterms:W3CDTF">2019-04-16T08:05:51Z</dcterms:modified>
</cp:coreProperties>
</file>