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B93E-8CCE-49FC-BD2A-A0BF712C3FB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3B8C-B6AF-4CAA-8D88-8A6717FE8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7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B93E-8CCE-49FC-BD2A-A0BF712C3FB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3B8C-B6AF-4CAA-8D88-8A6717FE8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51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B93E-8CCE-49FC-BD2A-A0BF712C3FB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3B8C-B6AF-4CAA-8D88-8A6717FE8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9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B93E-8CCE-49FC-BD2A-A0BF712C3FB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3B8C-B6AF-4CAA-8D88-8A6717FE8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07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B93E-8CCE-49FC-BD2A-A0BF712C3FB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3B8C-B6AF-4CAA-8D88-8A6717FE8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4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B93E-8CCE-49FC-BD2A-A0BF712C3FB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3B8C-B6AF-4CAA-8D88-8A6717FE8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67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B93E-8CCE-49FC-BD2A-A0BF712C3FB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3B8C-B6AF-4CAA-8D88-8A6717FE8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4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B93E-8CCE-49FC-BD2A-A0BF712C3FB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3B8C-B6AF-4CAA-8D88-8A6717FE8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3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B93E-8CCE-49FC-BD2A-A0BF712C3FB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3B8C-B6AF-4CAA-8D88-8A6717FE8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6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B93E-8CCE-49FC-BD2A-A0BF712C3FB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3B8C-B6AF-4CAA-8D88-8A6717FE8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34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B93E-8CCE-49FC-BD2A-A0BF712C3FB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3B8C-B6AF-4CAA-8D88-8A6717FE8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93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B93E-8CCE-49FC-BD2A-A0BF712C3FB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63B8C-B6AF-4CAA-8D88-8A6717FE8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0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7" y="406038"/>
            <a:ext cx="11069782" cy="6050179"/>
          </a:xfrm>
        </p:spPr>
      </p:pic>
    </p:spTree>
    <p:extLst>
      <p:ext uri="{BB962C8B-B14F-4D97-AF65-F5344CB8AC3E}">
        <p14:creationId xmlns:p14="http://schemas.microsoft.com/office/powerpoint/2010/main" val="40630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9" y="365125"/>
            <a:ext cx="10903526" cy="6132657"/>
          </a:xfrm>
        </p:spPr>
      </p:pic>
    </p:spTree>
    <p:extLst>
      <p:ext uri="{BB962C8B-B14F-4D97-AF65-F5344CB8AC3E}">
        <p14:creationId xmlns:p14="http://schemas.microsoft.com/office/powerpoint/2010/main" val="35321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3" y="188686"/>
            <a:ext cx="11374582" cy="6406077"/>
          </a:xfrm>
        </p:spPr>
      </p:pic>
    </p:spTree>
    <p:extLst>
      <p:ext uri="{BB962C8B-B14F-4D97-AF65-F5344CB8AC3E}">
        <p14:creationId xmlns:p14="http://schemas.microsoft.com/office/powerpoint/2010/main" val="228648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5" y="365126"/>
            <a:ext cx="10885714" cy="6064704"/>
          </a:xfrm>
        </p:spPr>
      </p:pic>
    </p:spTree>
    <p:extLst>
      <p:ext uri="{BB962C8B-B14F-4D97-AF65-F5344CB8AC3E}">
        <p14:creationId xmlns:p14="http://schemas.microsoft.com/office/powerpoint/2010/main" val="154840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9" y="365124"/>
            <a:ext cx="10715171" cy="6492875"/>
          </a:xfrm>
        </p:spPr>
      </p:pic>
    </p:spTree>
    <p:extLst>
      <p:ext uri="{BB962C8B-B14F-4D97-AF65-F5344CB8AC3E}">
        <p14:creationId xmlns:p14="http://schemas.microsoft.com/office/powerpoint/2010/main" val="11664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6" y="365126"/>
            <a:ext cx="10758714" cy="6093732"/>
          </a:xfrm>
        </p:spPr>
      </p:pic>
    </p:spTree>
    <p:extLst>
      <p:ext uri="{BB962C8B-B14F-4D97-AF65-F5344CB8AC3E}">
        <p14:creationId xmlns:p14="http://schemas.microsoft.com/office/powerpoint/2010/main" val="36289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П</a:t>
            </a:r>
            <a:r>
              <a:rPr lang="ru-RU" u="sng" dirty="0" smtClean="0"/>
              <a:t>равила обращения с деньгами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</a:t>
            </a:r>
            <a:r>
              <a:rPr lang="ru-RU" dirty="0"/>
              <a:t>. Экономно распоряжаться деньгами.</a:t>
            </a:r>
          </a:p>
          <a:p>
            <a:r>
              <a:rPr lang="ru-RU" dirty="0"/>
              <a:t>2. Потраченные средства уже не вернешь.</a:t>
            </a:r>
          </a:p>
          <a:p>
            <a:r>
              <a:rPr lang="ru-RU" dirty="0"/>
              <a:t>3. В первую очередь удовлетворяй жизненно важные потребности.</a:t>
            </a:r>
          </a:p>
          <a:p>
            <a:r>
              <a:rPr lang="ru-RU" dirty="0"/>
              <a:t>4. Невозможно иметь все, что хочешь.</a:t>
            </a:r>
          </a:p>
          <a:p>
            <a:r>
              <a:rPr lang="ru-RU" dirty="0"/>
              <a:t>5. Деньги можно накопить или потратить. Накопление должно быть привычкой. Простейшее и интереснейшее </a:t>
            </a:r>
            <a:r>
              <a:rPr lang="ru-RU" b="1" dirty="0"/>
              <a:t>занятие</a:t>
            </a:r>
            <a:r>
              <a:rPr lang="ru-RU" dirty="0"/>
              <a:t> – завести копилку и откладывать туда деньги </a:t>
            </a:r>
            <a:r>
              <a:rPr lang="ru-RU" i="1" dirty="0"/>
              <a:t>«на потом»</a:t>
            </a:r>
            <a:r>
              <a:rPr lang="ru-RU" dirty="0"/>
              <a:t>. Можно вместе с родителями своими руками изготовить копилки.</a:t>
            </a:r>
          </a:p>
          <a:p>
            <a:r>
              <a:rPr lang="ru-RU" dirty="0"/>
              <a:t>6. Бережно относиться к деньгам.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9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58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обращения с деньгами: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shalu</dc:creator>
  <cp:lastModifiedBy>shalu</cp:lastModifiedBy>
  <cp:revision>1</cp:revision>
  <dcterms:created xsi:type="dcterms:W3CDTF">2022-03-23T02:37:28Z</dcterms:created>
  <dcterms:modified xsi:type="dcterms:W3CDTF">2022-03-23T02:45:33Z</dcterms:modified>
</cp:coreProperties>
</file>