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5"/>
    <p:sldId id="265" r:id="rId6"/>
    <p:sldId id="268" r:id="rId7"/>
    <p:sldId id="266" r:id="rId8"/>
    <p:sldId id="257" r:id="rId9"/>
    <p:sldId id="258" r:id="rId10"/>
    <p:sldId id="269" r:id="rId11"/>
    <p:sldId id="259" r:id="rId12"/>
    <p:sldId id="260" r:id="rId13"/>
    <p:sldId id="261" r:id="rId14"/>
    <p:sldId id="262" r:id="rId15"/>
    <p:sldId id="263" r:id="rId16"/>
    <p:sldId id="264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3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6" y="3886200"/>
            <a:ext cx="64008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122363"/>
            <a:ext cx="7772400" cy="2387600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1" y="3602038"/>
            <a:ext cx="6858000" cy="1655762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39F84-5A48-4B6A-A215-C893264D03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9848B-F71F-4D92-B25C-E30B44E5B4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563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39F84-5A48-4B6A-A215-C893264D03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9848B-F71F-4D92-B25C-E30B44E5B4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2740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39"/>
            <a:ext cx="7886700" cy="2852737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5"/>
            <a:ext cx="7886700" cy="1500187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39F84-5A48-4B6A-A215-C893264D03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9848B-F71F-4D92-B25C-E30B44E5B4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8459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39F84-5A48-4B6A-A215-C893264D03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9848B-F71F-4D92-B25C-E30B44E5B4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50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32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2" cy="82391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39F84-5A48-4B6A-A215-C893264D03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9848B-F71F-4D92-B25C-E30B44E5B4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4327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39F84-5A48-4B6A-A215-C893264D03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9848B-F71F-4D92-B25C-E30B44E5B4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2346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39F84-5A48-4B6A-A215-C893264D03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9848B-F71F-4D92-B25C-E30B44E5B4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3698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8" y="987427"/>
            <a:ext cx="4629149" cy="4873625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39F84-5A48-4B6A-A215-C893264D03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9848B-F71F-4D92-B25C-E30B44E5B4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085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8" y="987427"/>
            <a:ext cx="4629149" cy="4873625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39F84-5A48-4B6A-A215-C893264D03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9848B-F71F-4D92-B25C-E30B44E5B4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3179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39F84-5A48-4B6A-A215-C893264D03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9848B-F71F-4D92-B25C-E30B44E5B4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498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82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7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39F84-5A48-4B6A-A215-C893264D03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9848B-F71F-4D92-B25C-E30B44E5B4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7041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122363"/>
            <a:ext cx="7772400" cy="2387600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1" y="3602038"/>
            <a:ext cx="6858000" cy="1655762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39F84-5A48-4B6A-A215-C893264D03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9848B-F71F-4D92-B25C-E30B44E5B4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767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39F84-5A48-4B6A-A215-C893264D03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9848B-F71F-4D92-B25C-E30B44E5B4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5664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39"/>
            <a:ext cx="7886700" cy="2852737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5"/>
            <a:ext cx="7886700" cy="1500187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39F84-5A48-4B6A-A215-C893264D03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9848B-F71F-4D92-B25C-E30B44E5B4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7979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39F84-5A48-4B6A-A215-C893264D03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9848B-F71F-4D92-B25C-E30B44E5B4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8128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30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2" cy="82391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39F84-5A48-4B6A-A215-C893264D03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9848B-F71F-4D92-B25C-E30B44E5B4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610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39F84-5A48-4B6A-A215-C893264D03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9848B-F71F-4D92-B25C-E30B44E5B4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4289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39F84-5A48-4B6A-A215-C893264D03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9848B-F71F-4D92-B25C-E30B44E5B4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975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6" y="987427"/>
            <a:ext cx="4629149" cy="4873625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39F84-5A48-4B6A-A215-C893264D03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9848B-F71F-4D92-B25C-E30B44E5B4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542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6" y="987427"/>
            <a:ext cx="4629149" cy="4873625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39F84-5A48-4B6A-A215-C893264D03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9848B-F71F-4D92-B25C-E30B44E5B4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8404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39F84-5A48-4B6A-A215-C893264D03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9848B-F71F-4D92-B25C-E30B44E5B4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7842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80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5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39F84-5A48-4B6A-A215-C893264D03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9848B-F71F-4D92-B25C-E30B44E5B4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9822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122363"/>
            <a:ext cx="7772400" cy="2387600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1" y="3602038"/>
            <a:ext cx="6858000" cy="1655762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39F84-5A48-4B6A-A215-C893264D03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9848B-F71F-4D92-B25C-E30B44E5B4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6349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39F84-5A48-4B6A-A215-C893264D03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9848B-F71F-4D92-B25C-E30B44E5B4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705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39"/>
            <a:ext cx="7886700" cy="2852737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5"/>
            <a:ext cx="7886700" cy="1500187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39F84-5A48-4B6A-A215-C893264D03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9848B-F71F-4D92-B25C-E30B44E5B4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9333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39F84-5A48-4B6A-A215-C893264D03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9848B-F71F-4D92-B25C-E30B44E5B4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9287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2" cy="82391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39F84-5A48-4B6A-A215-C893264D03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9848B-F71F-4D92-B25C-E30B44E5B4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5172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39F84-5A48-4B6A-A215-C893264D03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9848B-F71F-4D92-B25C-E30B44E5B4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831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3" y="1600206"/>
            <a:ext cx="40385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5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39F84-5A48-4B6A-A215-C893264D03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9848B-F71F-4D92-B25C-E30B44E5B4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8771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2" y="987427"/>
            <a:ext cx="4629149" cy="4873625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39F84-5A48-4B6A-A215-C893264D03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9848B-F71F-4D92-B25C-E30B44E5B4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6614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2" y="987427"/>
            <a:ext cx="4629149" cy="4873625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39F84-5A48-4B6A-A215-C893264D03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9848B-F71F-4D92-B25C-E30B44E5B4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8357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39F84-5A48-4B6A-A215-C893264D03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9848B-F71F-4D92-B25C-E30B44E5B4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3632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39F84-5A48-4B6A-A215-C893264D03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9848B-F71F-4D92-B25C-E30B44E5B4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61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3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39F84-5A48-4B6A-A215-C893264D03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9848B-F71F-4D92-B25C-E30B44E5B4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286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3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39F84-5A48-4B6A-A215-C893264D03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9848B-F71F-4D92-B25C-E30B44E5B4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289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39F84-5A48-4B6A-A215-C893264D03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9848B-F71F-4D92-B25C-E30B44E5B4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52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nsyda-24.ru/2022/10/14/&#1082;&#1088;&#1072;&#1077;&#1074;&#1086;&#1081;-&#1089;&#1077;&#1084;&#1077;&#1081;&#1085;&#1099;&#1081;-&#1092;&#1077;&#1089;&#1090;&#1080;&#1074;&#1072;&#1083;&#1100;-2022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1" cy="346050"/>
          </a:xfrm>
        </p:spPr>
        <p:txBody>
          <a:bodyPr>
            <a:normAutofit/>
          </a:bodyPr>
          <a:lstStyle/>
          <a:p>
            <a:r>
              <a:rPr lang="en-US" sz="1600" dirty="0">
                <a:hlinkClick r:id="rId2"/>
              </a:rPr>
              <a:t>https://nsyda-24.ru/2022/10/14/</a:t>
            </a:r>
            <a:r>
              <a:rPr lang="ru-RU" sz="1600" dirty="0">
                <a:hlinkClick r:id="rId2"/>
              </a:rPr>
              <a:t>краевой-семейный-фестиваль-2022</a:t>
            </a:r>
            <a:r>
              <a:rPr lang="ru-RU" sz="1600" dirty="0" smtClean="0">
                <a:hlinkClick r:id="rId2"/>
              </a:rPr>
              <a:t>/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pic>
        <p:nvPicPr>
          <p:cNvPr id="1026" name="Picture 2" descr="C:\Users\User\Desktop\план МЕСЯЧНЫЙ\План на январь 2023\План на январь 2023\Приложение №13  РАОП - 2023\Регламент 2023\раоп 2023\фото, методические материалы используемые в практике\IMG_20211012_14271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620694"/>
            <a:ext cx="8064895" cy="604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план МЕСЯЧНЫЙ\План на январь 2023\План на январь 2023\Приложение №13  РАОП - 2023\Регламент 2023\раоп 2023\рисунки\рисунки\Мильбергер Варвар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96943" cy="601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1999" y="602128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Мильбергер</a:t>
            </a:r>
            <a:r>
              <a:rPr lang="ru-RU" dirty="0" smtClean="0"/>
              <a:t> Варвара, 4 класс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9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план МЕСЯЧНЫЙ\План на январь 2023\План на январь 2023\Приложение №13  РАОП - 2023\Регламент 2023\раоп 2023\рисунки\рисунки\рисунок Клыпа УП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11" y="260648"/>
            <a:ext cx="8651841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5" y="6165304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Клыпа Ульяна, 6 класс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122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план МЕСЯЧНЫЙ\План на январь 2023\План на январь 2023\Приложение №13  РАОП - 2023\Регламент 2023\раоп 2023\рисунки\рисунки\рисунок Пнёв Максим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819424" cy="623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2" y="6309320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Пнев Максим, 1 класс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896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план МЕСЯЧНЫЙ\План на январь 2023\План на январь 2023\Приложение №13  РАОП - 2023\Регламент 2023\раоп 2023\рисунки\рисунки\Шилова Валер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48270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594928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Шилова Валерия, 6 класс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3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5981" y="3054628"/>
            <a:ext cx="80011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prstClr val="white"/>
                </a:solidFill>
              </a:rPr>
              <a:t>Покатилова</a:t>
            </a:r>
            <a:r>
              <a:rPr lang="ru-RU" sz="2800" b="1" dirty="0" smtClean="0">
                <a:solidFill>
                  <a:prstClr val="white"/>
                </a:solidFill>
              </a:rPr>
              <a:t> Милана</a:t>
            </a:r>
          </a:p>
          <a:p>
            <a:pPr algn="ctr"/>
            <a:r>
              <a:rPr lang="ru-RU" sz="2800" b="1" dirty="0" smtClean="0">
                <a:solidFill>
                  <a:prstClr val="white"/>
                </a:solidFill>
              </a:rPr>
              <a:t>Ученица МБОУ «</a:t>
            </a:r>
            <a:r>
              <a:rPr lang="ru-RU" sz="2800" b="1" dirty="0" err="1" smtClean="0">
                <a:solidFill>
                  <a:prstClr val="white"/>
                </a:solidFill>
              </a:rPr>
              <a:t>Новосыдинская</a:t>
            </a:r>
            <a:r>
              <a:rPr lang="ru-RU" sz="2800" b="1" dirty="0" smtClean="0">
                <a:solidFill>
                  <a:prstClr val="white"/>
                </a:solidFill>
              </a:rPr>
              <a:t> СОШ»</a:t>
            </a:r>
            <a:endParaRPr lang="ru-RU" sz="2800" b="1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30014" y="6441556"/>
            <a:ext cx="4400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>
              <a:solidFill>
                <a:prstClr val="black"/>
              </a:solidFill>
            </a:endParaRPr>
          </a:p>
          <a:p>
            <a:r>
              <a:rPr lang="ru-RU" sz="1600" dirty="0" err="1" smtClean="0">
                <a:solidFill>
                  <a:prstClr val="black"/>
                </a:solidFill>
              </a:rPr>
              <a:t>Краснотуранский</a:t>
            </a:r>
            <a:r>
              <a:rPr lang="ru-RU" sz="1600" dirty="0" smtClean="0">
                <a:solidFill>
                  <a:prstClr val="black"/>
                </a:solidFill>
              </a:rPr>
              <a:t> район</a:t>
            </a:r>
            <a:endParaRPr lang="ru-RU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6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5981" y="3054628"/>
            <a:ext cx="80011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prstClr val="white"/>
                </a:solidFill>
              </a:rPr>
              <a:t>Мильбергер</a:t>
            </a:r>
            <a:r>
              <a:rPr lang="ru-RU" sz="2800" b="1" dirty="0" smtClean="0">
                <a:solidFill>
                  <a:prstClr val="white"/>
                </a:solidFill>
              </a:rPr>
              <a:t> Варвара</a:t>
            </a:r>
          </a:p>
          <a:p>
            <a:pPr algn="ctr"/>
            <a:r>
              <a:rPr lang="ru-RU" sz="2800" b="1" dirty="0" smtClean="0">
                <a:solidFill>
                  <a:prstClr val="white"/>
                </a:solidFill>
              </a:rPr>
              <a:t>Ученица МБОУ «</a:t>
            </a:r>
            <a:r>
              <a:rPr lang="ru-RU" sz="2800" b="1" dirty="0" err="1" smtClean="0">
                <a:solidFill>
                  <a:prstClr val="white"/>
                </a:solidFill>
              </a:rPr>
              <a:t>Новосыдинская</a:t>
            </a:r>
            <a:r>
              <a:rPr lang="ru-RU" sz="2800" b="1" dirty="0" smtClean="0">
                <a:solidFill>
                  <a:prstClr val="white"/>
                </a:solidFill>
              </a:rPr>
              <a:t> СОШ»</a:t>
            </a:r>
            <a:endParaRPr lang="ru-RU" sz="2800" b="1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30014" y="6441556"/>
            <a:ext cx="4400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>
              <a:solidFill>
                <a:prstClr val="black"/>
              </a:solidFill>
            </a:endParaRPr>
          </a:p>
          <a:p>
            <a:r>
              <a:rPr lang="ru-RU" sz="1600" dirty="0" err="1" smtClean="0">
                <a:solidFill>
                  <a:prstClr val="black"/>
                </a:solidFill>
              </a:rPr>
              <a:t>Краснотуранский</a:t>
            </a:r>
            <a:r>
              <a:rPr lang="ru-RU" sz="1600" dirty="0" smtClean="0">
                <a:solidFill>
                  <a:prstClr val="black"/>
                </a:solidFill>
              </a:rPr>
              <a:t> район</a:t>
            </a:r>
            <a:endParaRPr lang="ru-RU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26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5981" y="3054628"/>
            <a:ext cx="80011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white"/>
                </a:solidFill>
              </a:rPr>
              <a:t>Иванова Александра</a:t>
            </a:r>
          </a:p>
          <a:p>
            <a:pPr algn="ctr"/>
            <a:r>
              <a:rPr lang="ru-RU" sz="2800" b="1" dirty="0" smtClean="0">
                <a:solidFill>
                  <a:prstClr val="white"/>
                </a:solidFill>
              </a:rPr>
              <a:t>Ученица МБОУ «</a:t>
            </a:r>
            <a:r>
              <a:rPr lang="ru-RU" sz="2800" b="1" dirty="0" err="1" smtClean="0">
                <a:solidFill>
                  <a:prstClr val="white"/>
                </a:solidFill>
              </a:rPr>
              <a:t>Новосыдинская</a:t>
            </a:r>
            <a:r>
              <a:rPr lang="ru-RU" sz="2800" b="1" dirty="0" smtClean="0">
                <a:solidFill>
                  <a:prstClr val="white"/>
                </a:solidFill>
              </a:rPr>
              <a:t> СОШ»</a:t>
            </a:r>
            <a:endParaRPr lang="ru-RU" sz="2800" b="1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30014" y="6441556"/>
            <a:ext cx="4400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>
              <a:solidFill>
                <a:prstClr val="black"/>
              </a:solidFill>
            </a:endParaRPr>
          </a:p>
          <a:p>
            <a:r>
              <a:rPr lang="ru-RU" sz="1600" dirty="0" err="1" smtClean="0">
                <a:solidFill>
                  <a:prstClr val="black"/>
                </a:solidFill>
              </a:rPr>
              <a:t>Краснотуранский</a:t>
            </a:r>
            <a:r>
              <a:rPr lang="ru-RU" sz="1600" dirty="0" smtClean="0">
                <a:solidFill>
                  <a:prstClr val="black"/>
                </a:solidFill>
              </a:rPr>
              <a:t> район</a:t>
            </a:r>
            <a:endParaRPr lang="ru-RU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35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5981" y="3054628"/>
            <a:ext cx="80011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white"/>
                </a:solidFill>
              </a:rPr>
              <a:t>Шилова Валерия</a:t>
            </a:r>
          </a:p>
          <a:p>
            <a:pPr algn="ctr"/>
            <a:r>
              <a:rPr lang="ru-RU" sz="2800" b="1" dirty="0" smtClean="0">
                <a:solidFill>
                  <a:prstClr val="white"/>
                </a:solidFill>
              </a:rPr>
              <a:t>Ученица МБОУ «</a:t>
            </a:r>
            <a:r>
              <a:rPr lang="ru-RU" sz="2800" b="1" dirty="0" err="1" smtClean="0">
                <a:solidFill>
                  <a:prstClr val="white"/>
                </a:solidFill>
              </a:rPr>
              <a:t>Новосыдинская</a:t>
            </a:r>
            <a:r>
              <a:rPr lang="ru-RU" sz="2800" b="1" dirty="0" smtClean="0">
                <a:solidFill>
                  <a:prstClr val="white"/>
                </a:solidFill>
              </a:rPr>
              <a:t> СОШ»</a:t>
            </a:r>
            <a:endParaRPr lang="ru-RU" sz="2800" b="1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30014" y="6441556"/>
            <a:ext cx="4400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>
              <a:solidFill>
                <a:prstClr val="black"/>
              </a:solidFill>
            </a:endParaRPr>
          </a:p>
          <a:p>
            <a:r>
              <a:rPr lang="ru-RU" sz="1600" dirty="0" err="1" smtClean="0">
                <a:solidFill>
                  <a:prstClr val="black"/>
                </a:solidFill>
              </a:rPr>
              <a:t>Краснотуранский</a:t>
            </a:r>
            <a:r>
              <a:rPr lang="ru-RU" sz="1600" dirty="0" smtClean="0">
                <a:solidFill>
                  <a:prstClr val="black"/>
                </a:solidFill>
              </a:rPr>
              <a:t> район</a:t>
            </a:r>
            <a:endParaRPr lang="ru-RU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22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5981" y="3054628"/>
            <a:ext cx="80011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white"/>
                </a:solidFill>
              </a:rPr>
              <a:t>Клыпа Ульяна</a:t>
            </a:r>
          </a:p>
          <a:p>
            <a:pPr algn="ctr"/>
            <a:r>
              <a:rPr lang="ru-RU" sz="2800" b="1" dirty="0" smtClean="0">
                <a:solidFill>
                  <a:prstClr val="white"/>
                </a:solidFill>
              </a:rPr>
              <a:t>Ученица МБОУ «</a:t>
            </a:r>
            <a:r>
              <a:rPr lang="ru-RU" sz="2800" b="1" dirty="0" err="1" smtClean="0">
                <a:solidFill>
                  <a:prstClr val="white"/>
                </a:solidFill>
              </a:rPr>
              <a:t>Новосыдинская</a:t>
            </a:r>
            <a:r>
              <a:rPr lang="ru-RU" sz="2800" b="1" dirty="0" smtClean="0">
                <a:solidFill>
                  <a:prstClr val="white"/>
                </a:solidFill>
              </a:rPr>
              <a:t> СОШ»</a:t>
            </a:r>
            <a:endParaRPr lang="ru-RU" sz="2800" b="1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30014" y="6441556"/>
            <a:ext cx="4400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>
              <a:solidFill>
                <a:prstClr val="black"/>
              </a:solidFill>
            </a:endParaRPr>
          </a:p>
          <a:p>
            <a:r>
              <a:rPr lang="ru-RU" sz="1600" dirty="0" err="1" smtClean="0">
                <a:solidFill>
                  <a:prstClr val="black"/>
                </a:solidFill>
              </a:rPr>
              <a:t>Краснотуранский</a:t>
            </a:r>
            <a:r>
              <a:rPr lang="ru-RU" sz="1600" dirty="0" smtClean="0">
                <a:solidFill>
                  <a:prstClr val="black"/>
                </a:solidFill>
              </a:rPr>
              <a:t> район</a:t>
            </a:r>
            <a:endParaRPr lang="ru-RU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57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5981" y="3054628"/>
            <a:ext cx="80011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white"/>
                </a:solidFill>
              </a:rPr>
              <a:t>Кокорина Виолетта</a:t>
            </a:r>
          </a:p>
          <a:p>
            <a:pPr algn="ctr"/>
            <a:r>
              <a:rPr lang="ru-RU" sz="2800" b="1" dirty="0" smtClean="0">
                <a:solidFill>
                  <a:prstClr val="white"/>
                </a:solidFill>
              </a:rPr>
              <a:t>Ученица МБОУ «</a:t>
            </a:r>
            <a:r>
              <a:rPr lang="ru-RU" sz="2800" b="1" dirty="0" err="1" smtClean="0">
                <a:solidFill>
                  <a:prstClr val="white"/>
                </a:solidFill>
              </a:rPr>
              <a:t>Новосыдинская</a:t>
            </a:r>
            <a:r>
              <a:rPr lang="ru-RU" sz="2800" b="1" dirty="0" smtClean="0">
                <a:solidFill>
                  <a:prstClr val="white"/>
                </a:solidFill>
              </a:rPr>
              <a:t> СОШ»</a:t>
            </a:r>
            <a:endParaRPr lang="ru-RU" sz="2800" b="1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30014" y="6441556"/>
            <a:ext cx="4400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>
              <a:solidFill>
                <a:prstClr val="black"/>
              </a:solidFill>
            </a:endParaRPr>
          </a:p>
          <a:p>
            <a:r>
              <a:rPr lang="ru-RU" sz="1600" dirty="0" err="1" smtClean="0">
                <a:solidFill>
                  <a:prstClr val="black"/>
                </a:solidFill>
              </a:rPr>
              <a:t>Краснотуранский</a:t>
            </a:r>
            <a:r>
              <a:rPr lang="ru-RU" sz="1600" dirty="0" smtClean="0">
                <a:solidFill>
                  <a:prstClr val="black"/>
                </a:solidFill>
              </a:rPr>
              <a:t> район</a:t>
            </a:r>
            <a:endParaRPr lang="ru-RU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45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\Desktop\план МЕСЯЧНЫЙ\План на январь 2023\План на январь 2023\Приложение №13  РАОП - 2023\Регламент 2023\раоп 2023\фото, методические материалы используемые в практике\IMG_20211012_14264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" b="45509"/>
          <a:stretch/>
        </p:blipFill>
        <p:spPr bwMode="auto">
          <a:xfrm>
            <a:off x="683567" y="692696"/>
            <a:ext cx="7416824" cy="544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14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User\Desktop\план МЕСЯЧНЫЙ\План на январь 2023\План на январь 2023\Приложение №13  РАОП - 2023\Регламент 2023\раоп 2023\фото, методические материалы используемые в практике\IMG_20211012_1423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692696"/>
            <a:ext cx="7659694" cy="574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23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User\Desktop\план МЕСЯЧНЫЙ\План на январь 2023\План на январь 2023\Приложение №13  РАОП - 2023\Регламент 2023\раоп 2023\фото, методические материалы используемые в практике\IMG_20221006_1233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9270" y="1600206"/>
            <a:ext cx="339447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esktop\план МЕСЯЧНЫЙ\План на январь 2023\План на январь 2023\Приложение №13  РАОП - 2023\Регламент 2023\раоп 2023\фото, методические материалы используемые в практике\IMG_20221006_1233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271" y="1600206"/>
            <a:ext cx="339447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71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план МЕСЯЧНЫЙ\План на январь 2023\План на январь 2023\Приложение №13  РАОП - 2023\Регламент 2023\раоп 2023\фото, методические материалы используемые в практике\IMG-20221011-WA00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704856" cy="577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34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план МЕСЯЧНЫЙ\План на январь 2023\План на январь 2023\Приложение №13  РАОП - 2023\Регламент 2023\раоп 2023\фото, методические материалы используемые в практике\IMG_20211017_211513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43" y="188646"/>
            <a:ext cx="8187753" cy="6140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4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4664"/>
            <a:ext cx="4301653" cy="594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947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план МЕСЯЧНЫЙ\План на январь 2023\План на январь 2023\Приложение №13  РАОП - 2023\Регламент 2023\раоп 2023\рисунки\рисунки\Иванова Саш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96943" cy="601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587727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Иванова Александра, 4 класс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262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план МЕСЯЧНЫЙ\План на январь 2023\План на январь 2023\Приложение №13  РАОП - 2023\Регламент 2023\раоп 2023\рисунки\рисунки\Кокорина Виолетт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532440" cy="603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52122" y="6093297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Кокорина Виолетта, 5 класс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215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95</Words>
  <Application>Microsoft Office PowerPoint</Application>
  <PresentationFormat>Экран (4:3)</PresentationFormat>
  <Paragraphs>31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Тема Office</vt:lpstr>
      <vt:lpstr>1_Тема Office</vt:lpstr>
      <vt:lpstr>2_Тема Office</vt:lpstr>
      <vt:lpstr>3_Тема Office</vt:lpstr>
      <vt:lpstr>https://nsyda-24.ru/2022/10/14/краевой-семейный-фестиваль-2022/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</cp:revision>
  <dcterms:created xsi:type="dcterms:W3CDTF">2023-01-20T08:17:14Z</dcterms:created>
  <dcterms:modified xsi:type="dcterms:W3CDTF">2023-01-24T06:48:06Z</dcterms:modified>
</cp:coreProperties>
</file>